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3" r:id="rId2"/>
    <p:sldId id="264" r:id="rId3"/>
    <p:sldId id="262" r:id="rId4"/>
    <p:sldId id="260" r:id="rId5"/>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16" autoAdjust="0"/>
    <p:restoredTop sz="78626" autoAdjust="0"/>
  </p:normalViewPr>
  <p:slideViewPr>
    <p:cSldViewPr snapToGrid="0" snapToObjects="1">
      <p:cViewPr varScale="1">
        <p:scale>
          <a:sx n="19" d="100"/>
          <a:sy n="19" d="100"/>
        </p:scale>
        <p:origin x="-2072" y="-152"/>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5/20/15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-Recommended font sizes for 40x40 posters?</a:t>
            </a:r>
          </a:p>
          <a:p>
            <a:r>
              <a:rPr lang="en-US" dirty="0" smtClean="0"/>
              <a:t>-What’s the right size for posters?</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3</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4</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5/20/15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2076963" y="21183241"/>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9659994"/>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within the All schools and colleges communities are nested beneath the top-level Northeastern University community. </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4279" y="21401459"/>
            <a:ext cx="2371257" cy="1832335"/>
          </a:xfrm>
          <a:prstGeom prst="rect">
            <a:avLst/>
          </a:prstGeom>
        </p:spPr>
      </p:pic>
      <p:sp>
        <p:nvSpPr>
          <p:cNvPr id="34" name="TextBox 33"/>
          <p:cNvSpPr txBox="1"/>
          <p:nvPr/>
        </p:nvSpPr>
        <p:spPr>
          <a:xfrm>
            <a:off x="21761686"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p>
        </p:txBody>
      </p:sp>
      <p:sp>
        <p:nvSpPr>
          <p:cNvPr id="35" name="TextBox 34"/>
          <p:cNvSpPr txBox="1"/>
          <p:nvPr/>
        </p:nvSpPr>
        <p:spPr>
          <a:xfrm>
            <a:off x="21908560" y="16510739"/>
            <a:ext cx="9481764"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About the DRS</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3024" y="19691980"/>
            <a:ext cx="6935008" cy="4934172"/>
          </a:xfrm>
          <a:prstGeom prst="rect">
            <a:avLst/>
          </a:prstGeom>
          <a:ln>
            <a:solidFill>
              <a:srgbClr val="2B84D2"/>
            </a:solidFill>
          </a:ln>
        </p:spPr>
      </p:pic>
      <p:pic>
        <p:nvPicPr>
          <p:cNvPr id="20" name="Picture 19"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8078" y="20005160"/>
            <a:ext cx="6935008" cy="4934172"/>
          </a:xfrm>
          <a:prstGeom prst="rect">
            <a:avLst/>
          </a:prstGeom>
          <a:ln>
            <a:solidFill>
              <a:srgbClr val="2B84D2"/>
            </a:solidFill>
          </a:ln>
        </p:spPr>
      </p:pic>
      <p:sp>
        <p:nvSpPr>
          <p:cNvPr id="4" name="Right Arrow 3"/>
          <p:cNvSpPr/>
          <p:nvPr/>
        </p:nvSpPr>
        <p:spPr>
          <a:xfrm>
            <a:off x="13035574" y="21946108"/>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NUgraphPo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190500" cmpd="sng">
            <a:solidFill>
              <a:srgbClr val="FFFFFF"/>
            </a:solidFill>
          </a:ln>
        </p:spPr>
      </p:pic>
      <p:pic>
        <p:nvPicPr>
          <p:cNvPr id="11" name="Picture 10" descr="metadatastream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29059" y="11397706"/>
            <a:ext cx="8964778" cy="4965192"/>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1" y="20366185"/>
            <a:ext cx="10637010" cy="4478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22511" y="21401459"/>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1622510" y="4664641"/>
            <a:ext cx="9619488" cy="12503846"/>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appropriate communities using RELS-EXT and properties metadata. The relationships between faculty users, smart collections, and communities allows the DRS to aggregate content stored in Smart Collections up through the community structure. Once faculty are attached to a community, the files stored in their Smart Collections can be discovered by browsing through the community's Smart Collections.</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4568" y="21401459"/>
            <a:ext cx="2371257" cy="1832335"/>
          </a:xfrm>
          <a:prstGeom prst="rect">
            <a:avLst/>
          </a:prstGeom>
        </p:spPr>
      </p:pic>
      <p:sp>
        <p:nvSpPr>
          <p:cNvPr id="34" name="TextBox 33"/>
          <p:cNvSpPr txBox="1"/>
          <p:nvPr/>
        </p:nvSpPr>
        <p:spPr>
          <a:xfrm>
            <a:off x="914397" y="18650983"/>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p>
        </p:txBody>
      </p:sp>
      <p:sp>
        <p:nvSpPr>
          <p:cNvPr id="35" name="TextBox 34"/>
          <p:cNvSpPr txBox="1"/>
          <p:nvPr/>
        </p:nvSpPr>
        <p:spPr>
          <a:xfrm>
            <a:off x="10985500" y="20366184"/>
            <a:ext cx="10637009"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5" name="Picture 4"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253478"/>
            <a:ext cx="9601200" cy="4343400"/>
          </a:xfrm>
          <a:prstGeom prst="rect">
            <a:avLst/>
          </a:prstGeom>
        </p:spPr>
      </p:pic>
      <p:pic>
        <p:nvPicPr>
          <p:cNvPr id="26" name="Picture 25"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6004" y="17168487"/>
            <a:ext cx="8701541" cy="4232972"/>
          </a:xfrm>
          <a:prstGeom prst="rect">
            <a:avLst/>
          </a:prstGeom>
        </p:spPr>
      </p:pic>
      <p:sp>
        <p:nvSpPr>
          <p:cNvPr id="27" name="TextBox 26"/>
          <p:cNvSpPr txBox="1"/>
          <p:nvPr/>
        </p:nvSpPr>
        <p:spPr>
          <a:xfrm>
            <a:off x="23050606" y="18848416"/>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Placeholder</a:t>
            </a:r>
            <a:endParaRPr lang="en-US" sz="3600" dirty="0">
              <a:solidFill>
                <a:schemeClr val="accent4">
                  <a:lumMod val="75000"/>
                </a:schemeClr>
              </a:solidFill>
              <a:latin typeface="Helvetica"/>
              <a:cs typeface="Helvetica"/>
            </a:endParaRPr>
          </a:p>
        </p:txBody>
      </p:sp>
      <p:pic>
        <p:nvPicPr>
          <p:cNvPr id="8" name="Picture 7" descr="NUgraphPo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364881"/>
            <a:ext cx="10654589" cy="12889382"/>
          </a:xfrm>
          <a:prstGeom prst="rect">
            <a:avLst/>
          </a:prstGeom>
        </p:spPr>
      </p:pic>
    </p:spTree>
    <p:extLst>
      <p:ext uri="{BB962C8B-B14F-4D97-AF65-F5344CB8AC3E}">
        <p14:creationId xmlns:p14="http://schemas.microsoft.com/office/powerpoint/2010/main" val="24282945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027116"/>
            <a:ext cx="12568465" cy="5181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94892" y="20511740"/>
            <a:ext cx="7229891" cy="3986136"/>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500" b="1" dirty="0">
                <a:latin typeface="Helvetica"/>
                <a:cs typeface="Helvetica"/>
              </a:rPr>
              <a:t>About </a:t>
            </a:r>
            <a:r>
              <a:rPr lang="en-US" sz="45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a:t>
            </a:r>
          </a:p>
          <a:p>
            <a:pPr>
              <a:lnSpc>
                <a:spcPct val="110000"/>
              </a:lnSpc>
            </a:pPr>
            <a:r>
              <a:rPr lang="en-US" sz="2800" dirty="0" err="1" smtClean="0">
                <a:latin typeface="Helvetica"/>
                <a:cs typeface="Helvetica"/>
              </a:rPr>
              <a:t>Consect</a:t>
            </a:r>
            <a:r>
              <a:rPr lang="en-US" sz="2800" dirty="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lgksed</a:t>
            </a:r>
            <a:r>
              <a:rPr lang="en-US" sz="2800" dirty="0" smtClean="0">
                <a:latin typeface="Helvetica"/>
                <a:cs typeface="Helvetica"/>
              </a:rPr>
              <a:t> </a:t>
            </a:r>
            <a:r>
              <a:rPr lang="en-US" sz="2800" dirty="0">
                <a:latin typeface="Helvetica"/>
                <a:cs typeface="Helvetica"/>
              </a:rPr>
              <a:t>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smtClean="0">
                <a:latin typeface="Helvetica"/>
                <a:cs typeface="Helvetica"/>
              </a:rPr>
              <a:t>.</a:t>
            </a: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sp>
        <p:nvSpPr>
          <p:cNvPr id="27" name="Rectangle 26"/>
          <p:cNvSpPr/>
          <p:nvPr/>
        </p:nvSpPr>
        <p:spPr>
          <a:xfrm rot="5400000">
            <a:off x="18900412" y="12347215"/>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9" name="Rectangle 28"/>
          <p:cNvSpPr/>
          <p:nvPr/>
        </p:nvSpPr>
        <p:spPr>
          <a:xfrm rot="5400000">
            <a:off x="15697197" y="-15652051"/>
            <a:ext cx="914400"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8" name="Rectangle 17"/>
          <p:cNvSpPr/>
          <p:nvPr/>
        </p:nvSpPr>
        <p:spPr>
          <a:xfrm rot="5400000">
            <a:off x="214388" y="14821543"/>
            <a:ext cx="20913314" cy="4572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0" name="Rectangle 19"/>
          <p:cNvSpPr/>
          <p:nvPr/>
        </p:nvSpPr>
        <p:spPr>
          <a:xfrm rot="5400000">
            <a:off x="13353466" y="14877713"/>
            <a:ext cx="21009713" cy="441264"/>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0" y="4593485"/>
            <a:ext cx="12568465" cy="15433632"/>
          </a:xfrm>
          <a:prstGeom prst="rect">
            <a:avLst/>
          </a:prstGeom>
        </p:spPr>
      </p:pic>
      <p:sp>
        <p:nvSpPr>
          <p:cNvPr id="39" name="Rectangle 38"/>
          <p:cNvSpPr/>
          <p:nvPr/>
        </p:nvSpPr>
        <p:spPr>
          <a:xfrm rot="5400000">
            <a:off x="5372351" y="9052515"/>
            <a:ext cx="457202" cy="1076909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4078955" y="4593486"/>
            <a:ext cx="7163042" cy="965999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Communities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a:t>
            </a:r>
            <a:r>
              <a:rPr lang="en-US" sz="2800" dirty="0" smtClean="0">
                <a:latin typeface="Helvetica"/>
                <a:cs typeface="Helvetica"/>
              </a:rPr>
              <a:t>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r>
              <a:rPr lang="en-US" sz="2800" dirty="0" smtClean="0">
                <a:latin typeface="Helvetica"/>
                <a:cs typeface="Helvetica"/>
              </a:rPr>
              <a:t> </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endParaRPr lang="en-US" sz="2800" dirty="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6676" y="20639718"/>
            <a:ext cx="2371257" cy="1832335"/>
          </a:xfrm>
          <a:prstGeom prst="rect">
            <a:avLst/>
          </a:prstGeom>
        </p:spPr>
      </p:pic>
      <p:sp>
        <p:nvSpPr>
          <p:cNvPr id="34" name="TextBox 33"/>
          <p:cNvSpPr txBox="1"/>
          <p:nvPr/>
        </p:nvSpPr>
        <p:spPr>
          <a:xfrm>
            <a:off x="24094892" y="14497996"/>
            <a:ext cx="7163041" cy="5868189"/>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endParaRPr lang="en-US" sz="2800" dirty="0" smtClean="0">
              <a:latin typeface="Helvetica"/>
              <a:cs typeface="Helvetica"/>
            </a:endParaRPr>
          </a:p>
        </p:txBody>
      </p:sp>
      <p:sp>
        <p:nvSpPr>
          <p:cNvPr id="30" name="Rectangle 29"/>
          <p:cNvSpPr/>
          <p:nvPr/>
        </p:nvSpPr>
        <p:spPr>
          <a:xfrm rot="5400000">
            <a:off x="15618182" y="9152650"/>
            <a:ext cx="920030" cy="32156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7" name="Rectangle 36"/>
          <p:cNvSpPr/>
          <p:nvPr/>
        </p:nvSpPr>
        <p:spPr>
          <a:xfrm rot="5400000">
            <a:off x="21223221" y="9858941"/>
            <a:ext cx="457201" cy="21104352"/>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8" name="Rectangle 37"/>
          <p:cNvSpPr/>
          <p:nvPr/>
        </p:nvSpPr>
        <p:spPr>
          <a:xfrm rot="5400000">
            <a:off x="-12341588" y="12234333"/>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a:latin typeface="Helvetica"/>
                <a:cs typeface="Helvetica"/>
              </a:rPr>
              <a:t>Highlighting Scholarly Content in Hydra Using Communities </a:t>
            </a:r>
            <a:endParaRPr lang="en-US" sz="7200" dirty="0" smtClean="0">
              <a:latin typeface="Helvetica"/>
              <a:cs typeface="Helvetica"/>
            </a:endParaRPr>
          </a:p>
        </p:txBody>
      </p:sp>
      <p:sp>
        <p:nvSpPr>
          <p:cNvPr id="42" name="Rectangle 41"/>
          <p:cNvSpPr/>
          <p:nvPr/>
        </p:nvSpPr>
        <p:spPr>
          <a:xfrm rot="5400000">
            <a:off x="27592243" y="10177708"/>
            <a:ext cx="457200" cy="836630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1" name="TextBox 20"/>
          <p:cNvSpPr txBox="1"/>
          <p:nvPr/>
        </p:nvSpPr>
        <p:spPr>
          <a:xfrm>
            <a:off x="914397" y="2370572"/>
            <a:ext cx="13975484" cy="1994309"/>
          </a:xfrm>
          <a:prstGeom prst="rect">
            <a:avLst/>
          </a:prstGeom>
          <a:noFill/>
          <a:ln>
            <a:solidFill>
              <a:schemeClr val="tx1"/>
            </a:solid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solidFill>
              <a:schemeClr val="tx1"/>
            </a:solid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6" name="Rectangle 25"/>
          <p:cNvSpPr/>
          <p:nvPr/>
        </p:nvSpPr>
        <p:spPr>
          <a:xfrm rot="10800000">
            <a:off x="914397" y="4364882"/>
            <a:ext cx="30191139" cy="228601"/>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8" name="TextBox 27"/>
          <p:cNvSpPr txBox="1"/>
          <p:nvPr/>
        </p:nvSpPr>
        <p:spPr>
          <a:xfrm>
            <a:off x="914397" y="4593484"/>
            <a:ext cx="9613902" cy="9794396"/>
          </a:xfrm>
          <a:prstGeom prst="rect">
            <a:avLst/>
          </a:prstGeom>
          <a:noFill/>
          <a:ln w="28575" cmpd="sng">
            <a:solidFill>
              <a:schemeClr val="tx1"/>
            </a:solid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nSpc>
                <a:spcPct val="110000"/>
              </a:lnSpc>
            </a:pP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smtClean="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p>
        </p:txBody>
      </p:sp>
    </p:spTree>
    <p:extLst>
      <p:ext uri="{BB962C8B-B14F-4D97-AF65-F5344CB8AC3E}">
        <p14:creationId xmlns:p14="http://schemas.microsoft.com/office/powerpoint/2010/main" val="3012249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7451</TotalTime>
  <Words>1617</Words>
  <Application>Microsoft Macintosh PowerPoint</Application>
  <PresentationFormat>Custom</PresentationFormat>
  <Paragraphs>122</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79</cp:revision>
  <dcterms:created xsi:type="dcterms:W3CDTF">2015-04-30T21:08:20Z</dcterms:created>
  <dcterms:modified xsi:type="dcterms:W3CDTF">2015-05-21T01:25:29Z</dcterms:modified>
</cp:coreProperties>
</file>